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6" r:id="rId7"/>
    <p:sldId id="267" r:id="rId8"/>
    <p:sldId id="268" r:id="rId9"/>
    <p:sldId id="269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18057-8DA6-48D0-9088-F046F7701B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D2F92F-7B26-4152-96FE-537FCE99D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9DEE4-99FB-4543-8E2F-DC3865926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B96AC3-9DC0-4FD7-B6EF-FE1392F2E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F098D-CE0E-4E31-BEBB-4FC0F8E3A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390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929C0-F2DE-4AD9-A541-2F23C587F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478A94-B067-4DE6-A1B2-5D2D04FFB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1FBFC-66E0-4319-9C15-568791EB7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C73E6-30E9-4EDE-991D-690041883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68B51-D378-471E-A94D-84F54E152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48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2AF010-588E-450D-A485-ABE34D1935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61FA18-971C-464E-96C1-6634BC984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E05C5-4AB1-44E3-8591-C865E3F2D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39AE4-E61B-4947-B74E-868C8F7D8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C0C52-2402-499E-B471-967040531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108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E8D9-7646-4974-9074-0245A644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758F4-902F-4899-B5C5-2CC21F20A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372B7-733A-4B63-AF7A-DD3FC7089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44FBC-AAF7-4062-A38E-5D24D7EE3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8A26D-F06B-4A93-BA30-444EE4E39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819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8FEE5-B7A1-4A77-8168-BA7916E63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40DBC-8E9E-459A-9142-32A2DA19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B3DC40-DF6C-4511-879F-3C21E561E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0596C-E522-43E3-8788-D552F543D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0E75F-5999-4512-B78C-869807ACA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33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40D7A-A4CF-48DB-9CF0-AFA197B6B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B2DF3-1D13-41D6-B793-88447BEFC4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BDCD47-7BC4-4A40-97B6-5AC5E213C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0DD11A-EF0C-45DC-B796-516705C3F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842C63-91E2-41F2-B668-3BB33B88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48D9B-4FE5-416D-A40E-07F08DB8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47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9F125-67F2-45BA-9FBF-04D15BE9D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CE351-7CA4-4C7A-AA7E-12554D1F8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38F1B-7F17-4B6F-BE77-7B074A8CB5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F728D9-996A-402B-BB71-AFB35666E8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8A855D-5692-4F9F-8988-B326E3658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11501E-2D1F-4A24-9EC9-4D7C202AC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12530B-5D1F-4FF3-9145-26059291A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F22B46-71F2-45A0-963C-1E99043B8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371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B4963-A735-4AB1-A22B-3A8100B59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254409-D241-4F89-826C-6E6BB57BF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D40D59-9504-4AAD-ABC6-A2C1D846E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032F7D-F5FC-4B31-87EE-52E70D2ED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06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4DE7BE-96B2-4588-9A0E-CE9059DDC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FCD479-5F2C-417E-9D41-637BADBDE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9D3659-A949-43CE-B8A3-ACA20E05F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879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46934-55CA-4A86-A9F7-A8BD9F2FA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1754D-6205-40AD-B25B-16280B02D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2B5757-DEE2-40C0-9E87-5D8B979ABF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D95C61-E42F-4B7B-86EB-5BAE9BA48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5FD6A8-265E-4A8E-AFE1-01EF7D59F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93405C-7F64-4F7C-AD20-C33BDF00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13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23E82-6D26-4A3C-899B-2C5456731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66A5E7-6B7B-45AF-B1D2-802893191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C64598-69CC-4B94-8410-1C7D750B6E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BC76D3-C31D-4A99-AB94-DB990ACB7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733B9D-9EB4-4DBF-A34D-8766B8931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0150CB-4564-4635-8BE1-EED58651B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085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271C36-C263-49E5-8AAD-07A0B1486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35F35-0FAA-47C7-81B8-FE426903E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38B1-9E73-4AC1-81FD-A215F811EA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59191-EC3B-4CF0-A9C9-A8907D7D88E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64068-43B6-4C8F-B688-BBF9D91E2E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7634B-402B-44AC-A4D0-DA985BF40F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0A1FF-CAA3-43CA-948A-D5A752AA4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656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1C26E39-6750-0349-8E99-D75CE9A9D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DB4666-1192-7A44-BFA9-276E3588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9272"/>
            <a:ext cx="5122526" cy="5748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BF0867-95F3-3947-A590-69D0F8783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311562"/>
            <a:ext cx="4933659" cy="55400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2D03CC-FCB9-214C-ADE3-6D7256DE4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920755" y="752"/>
            <a:ext cx="3271244" cy="36711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3BD61-49CA-3C49-9B66-2DEF2D3B6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041365" y="-16841"/>
            <a:ext cx="3150634" cy="35378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8AFE26-C6F3-A642-BFED-19E29A7F5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79" y="5554768"/>
            <a:ext cx="2122055" cy="991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6B299C-CF89-5E43-B50C-B053177910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Motion Sensors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223F7-F897-2E43-B79C-DC36344413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Seeing the unseen</a:t>
            </a:r>
          </a:p>
        </p:txBody>
      </p:sp>
    </p:spTree>
    <p:extLst>
      <p:ext uri="{BB962C8B-B14F-4D97-AF65-F5344CB8AC3E}">
        <p14:creationId xmlns:p14="http://schemas.microsoft.com/office/powerpoint/2010/main" val="2274112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reset button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 to GPIO 13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LED to GPIO26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Button to GPIO19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python3 maze.py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137FAA-54CE-48D5-A8EB-5305F85BE97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494705" y="3487264"/>
            <a:ext cx="6608520" cy="2606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411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Periodic tasks can be run with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crontab -e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Scroll to the bottom and add: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@reboot /home/pi/project/2021_gencyber_summer_camp/resources/day5/maze.py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Reboot the pi with: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sudo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shutdown -r 0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script will now run without connecting keyboard/mouse/monitor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890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 teams defend while 1 attacks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Defending teams place sensors (max 1 per table).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Defending teams must retrieve 5 objects. False alarms earn other teams points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Attacking teams must retrieve 5 objects while triggering as few alarms as possible. Earn 5 points per item retrieved.</a:t>
            </a:r>
          </a:p>
          <a:p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Correctly triggered alarms earn points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17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Physical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a physical device can be reached, this bypasses a lot of security measures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 hashes can be broken without any alarms being tripped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Encryption only lasts for a certain length of time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Theft</a:t>
            </a:r>
          </a:p>
        </p:txBody>
      </p:sp>
    </p:spTree>
    <p:extLst>
      <p:ext uri="{BB962C8B-B14F-4D97-AF65-F5344CB8AC3E}">
        <p14:creationId xmlns:p14="http://schemas.microsoft.com/office/powerpoint/2010/main" val="463073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Mitigating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Door locks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Motion sensors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Cameras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guards</a:t>
            </a:r>
          </a:p>
        </p:txBody>
      </p:sp>
    </p:spTree>
    <p:extLst>
      <p:ext uri="{BB962C8B-B14F-4D97-AF65-F5344CB8AC3E}">
        <p14:creationId xmlns:p14="http://schemas.microsoft.com/office/powerpoint/2010/main" val="2139364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 we see?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Animals that emit light are a lot more visible in the dark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you tell the direction of the sun with your eyes closed?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072437E-FD29-4CA1-ADFD-88CB03F5FED9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5759400" y="3187197"/>
            <a:ext cx="5594400" cy="32864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031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Infrared Light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Visible light makes up a small portion of possible wavelengths of light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Anything that is warm puts off infrared light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E2FD78C-CE17-4287-B684-5DA226AD8DD6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6762509" y="3318983"/>
            <a:ext cx="4841279" cy="3227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7598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AD0D84-CD97-FA41-9E8A-99614232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31EB7E-AF50-4075-B301-04238EF0133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1006679" y="895398"/>
            <a:ext cx="9091568" cy="519901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Glow-in-the-dark people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8246" y="2109320"/>
            <a:ext cx="3489121" cy="35664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do emit light, for those who care to look</a:t>
            </a:r>
          </a:p>
        </p:txBody>
      </p:sp>
    </p:spTree>
    <p:extLst>
      <p:ext uri="{BB962C8B-B14F-4D97-AF65-F5344CB8AC3E}">
        <p14:creationId xmlns:p14="http://schemas.microsoft.com/office/powerpoint/2010/main" val="4164422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AD0D84-CD97-FA41-9E8A-99614232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PIR Sensor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3D0A93-E22B-409F-A058-A2454DA84BE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1240297" y="1978633"/>
            <a:ext cx="3948571" cy="332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0F6B41-A43F-42FB-9C27-98F4874D4601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6228766" y="2055813"/>
            <a:ext cx="4485081" cy="31865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8770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AD0D84-CD97-FA41-9E8A-99614232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Making adjustments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C3BF83-2E63-4054-9320-20228423EAA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097585" y="1796160"/>
            <a:ext cx="4073040" cy="408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6DB7CE-7EF6-4261-92E2-D99BBB0C9992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434145" y="1855921"/>
            <a:ext cx="4028040" cy="40280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2647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AD0D84-CD97-FA41-9E8A-99614232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 sensor to GPIO 13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 LED to GPIO26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python3 motiondetect.py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6DA528-52C4-4A52-9AC8-3A2637674B19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195940" y="3384443"/>
            <a:ext cx="7800120" cy="27925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140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274</Words>
  <Application>Microsoft Office PowerPoint</Application>
  <PresentationFormat>Widescreen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Motion Sensors</vt:lpstr>
      <vt:lpstr>Physical Security</vt:lpstr>
      <vt:lpstr>Mitigating Factors</vt:lpstr>
      <vt:lpstr>How do we see?</vt:lpstr>
      <vt:lpstr>Infrared Light</vt:lpstr>
      <vt:lpstr>Glow-in-the-dark people</vt:lpstr>
      <vt:lpstr>PIR Sensor</vt:lpstr>
      <vt:lpstr>Making adjustments</vt:lpstr>
      <vt:lpstr>Sensor status</vt:lpstr>
      <vt:lpstr>Adding a reset button</vt:lpstr>
      <vt:lpstr>Cron</vt:lpstr>
      <vt:lpstr>Maze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Motion Sensors</dc:title>
  <dc:creator>Arends, Jeffrey</dc:creator>
  <cp:lastModifiedBy>Arends, Jeffrey</cp:lastModifiedBy>
  <cp:revision>2</cp:revision>
  <dcterms:created xsi:type="dcterms:W3CDTF">2021-06-23T21:00:31Z</dcterms:created>
  <dcterms:modified xsi:type="dcterms:W3CDTF">2021-06-23T21:13:12Z</dcterms:modified>
</cp:coreProperties>
</file>

<file path=docProps/thumbnail.jpeg>
</file>